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5A267-4D22-4CAB-AFA0-F743B717A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8B2479-8CAD-4071-89B5-DA0089EF3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EF058-8E38-4EE6-B13D-601B959DE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231A3-81DD-48D9-A1DA-602F42BF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ECAC6-5819-4BD0-BAE4-D3722D5D8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3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77F69-3812-4BA0-A631-10054001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8158E-02A1-4177-B318-E4F1A7279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3B332-EFB5-490A-8355-8B799E4D5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269CD-3A94-45BB-B977-3B32D1EAB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473A5-D66F-4717-84D7-3F37DE021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9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8EAEA1-E317-4EBD-80D5-C7BC2D7F17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BB876-1943-44B0-A034-C6F09039E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00743-FC52-4FCB-AE30-308830B4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8E805-52BC-449B-AC6B-5628C7791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E446C-677C-490C-93B8-C38F1F333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C1BD9-2448-4F9C-A50B-D3DFF9B4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B6D83-FA6C-47B7-A4F0-8F9D792C2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E59DC-CF0E-412A-BCBB-F5D1BB6ED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B5E6A-DD64-4E36-9628-2B05E883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42F9C-486B-4735-9BBC-6B6998830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1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61EF-7AA4-40C2-8A63-B88E62B31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E60DC-8D7D-4BF5-82EF-579024A4A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B1293-7023-4293-825B-AF91B3A03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8F391-AD17-4D74-9DA7-D9A870016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012C6-D68F-4466-8E98-24178F316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8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092DE-3A83-4FC8-A24C-B12F2732D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1C216-3A73-4456-99C8-8749338562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E0C242-C05A-4FA0-BB9D-357CAEDF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38B406-B028-4319-8042-AE1659BAE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E4F3F-F46E-4DEB-8381-DD5A27075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A12FB-8280-4DD0-84FA-31B57A85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37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A8405-B59E-40C0-8F50-A61ED5E3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6E9C3-E4A0-45AC-AC1C-27D070808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CF30B4-CD13-43D4-AC8A-1F9272870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48F2B3-56F8-496D-A4C8-50ADF14DA1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38CDB-BBF9-4F5C-9B83-6C30ED8967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98075E-5DF3-4F85-8871-53FF0F44F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5B5BC0-E7B3-4150-853E-1367C17FF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2081C3-4883-4AD6-8042-31E2F587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0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FDBA7-8E3E-4747-BE0B-565986D56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179FD-9437-4B6D-BE2B-E1205A478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B5A88A-A61B-44A6-AADA-2B9DF22E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A0686-9D0E-46D2-9477-241D7F96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A74EAF-2439-4CD2-80D8-124392126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A16FE5-D862-4D85-B59E-207D4107F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7A743C-5A66-4E2E-A201-03935BE55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1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7D86-3A6F-47A6-B314-18A2BEA1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73853-01CE-47B1-B03D-3F0028618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F8A11D-C387-4AD9-A71D-355D445A5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30A12-13A6-4277-8859-EF6189D1D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73439-61D4-42DF-99A0-EBBA61F37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B3E5F-0601-49C1-A7F3-3706B1A9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0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BED40-E729-4088-8930-F99CD1FC9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93B6D8-D1D9-45F2-B771-1762FFC96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C3BD32-C219-440C-B6D9-924762C59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F63D9-2201-46D4-85F5-3B1954815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27D012-5C6A-40C9-8DB7-5FA943EAF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04210-0D87-4EE9-B090-533A0EB98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1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2F7FA9-2BB5-4BA3-8D51-9BC5F44A7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6AC55-37A6-4FF3-A5BF-DC21D2884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773EF-8C74-4F55-9569-BC3DD3B102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9218B-D7A7-4F9B-A786-8A6EE02FC62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BEC05-89F8-4EAD-83B1-EE5E67689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27D9E-DE8F-4FE5-9948-9021A56D3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5A429-4FE3-42C0-9B2B-68458F944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7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91551-7BCF-4AC1-8FB1-E826F3650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Interlacing system of Plain weave using cardboard 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C2F9D-A406-440B-AF00-ABA1D79E56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https://www.youtube.com/watch?v=dh098NumM8A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14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410D2-70EA-4949-B173-E973DDE2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Types of Weaves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68F55-925D-4B1A-805E-0C445C768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https://www.fibre2fashion.com/industry-article/3343/different-types-of-weaves</a:t>
            </a:r>
          </a:p>
        </p:txBody>
      </p:sp>
    </p:spTree>
    <p:extLst>
      <p:ext uri="{BB962C8B-B14F-4D97-AF65-F5344CB8AC3E}">
        <p14:creationId xmlns:p14="http://schemas.microsoft.com/office/powerpoint/2010/main" val="128661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AA0AC-6966-4FC9-9334-36C016A2C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Off Loom Weaving Ideas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5F4DB-901D-4B3F-A687-33D9A1AA5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https://www.pinterest.com/dunertuner/off-loom-weaving/</a:t>
            </a:r>
          </a:p>
        </p:txBody>
      </p:sp>
    </p:spTree>
    <p:extLst>
      <p:ext uri="{BB962C8B-B14F-4D97-AF65-F5344CB8AC3E}">
        <p14:creationId xmlns:p14="http://schemas.microsoft.com/office/powerpoint/2010/main" val="3633613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52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Interlacing system of Plain weave using cardboard  </vt:lpstr>
      <vt:lpstr>Types of Weaves</vt:lpstr>
      <vt:lpstr>Off Loom Weaving Ideas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Interlacing system of Plain weave using cardboard  </dc:title>
  <dc:creator>saffurah musawar</dc:creator>
  <cp:lastModifiedBy>saffurah musawar</cp:lastModifiedBy>
  <cp:revision>3</cp:revision>
  <dcterms:created xsi:type="dcterms:W3CDTF">2020-10-07T02:54:03Z</dcterms:created>
  <dcterms:modified xsi:type="dcterms:W3CDTF">2020-10-07T03:16:07Z</dcterms:modified>
</cp:coreProperties>
</file>